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Layouts/slideLayout157.xml" ContentType="application/vnd.openxmlformats-officedocument.presentationml.slideLayout+xml"/>
  <Override PartName="/ppt/notesSlides/notesSlide2.xml" ContentType="application/vnd.openxmlformats-officedocument.presentationml.notes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4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Override PartName="/ppt/slideLayouts/slideLayout171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60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notesSlides/notesSlide7.xml" ContentType="application/vnd.openxmlformats-officedocument.presentationml.notesSlide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65.xml" ContentType="application/vnd.openxmlformats-officedocument.presentationml.slideLayout+xml"/>
  <Override PartName="/ppt/slideLayouts/slideLayout176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54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slideLayouts/slideLayout161.xml" ContentType="application/vnd.openxmlformats-officedocument.presentationml.slideLayout+xml"/>
  <Override PartName="/ppt/slideLayouts/slideLayout172.xml" ContentType="application/vnd.openxmlformats-officedocument.presentationml.slideLayout+xml"/>
  <Override PartName="/ppt/presentation.xml" ContentType="application/vnd.openxmlformats-officedocument.presentationml.presentation.main+xml"/>
  <Override PartName="/ppt/slideMasters/slideMaster16.xml" ContentType="application/vnd.openxmlformats-officedocument.presentationml.slideMaster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50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theme/theme15.xml" ContentType="application/vnd.openxmlformats-officedocument.theme+xml"/>
  <Default Extension="gif" ContentType="image/gif"/>
  <Default Extension="vml" ContentType="application/vnd.openxmlformats-officedocument.vmlDrawing"/>
  <Override PartName="/ppt/notesSlides/notesSlide8.xml" ContentType="application/vnd.openxmlformats-officedocument.presentationml.notesSlide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ppt/slideLayouts/slideLayout15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48.xml" ContentType="application/vnd.openxmlformats-officedocument.presentationml.slideLayout+xml"/>
  <Override PartName="/ppt/slideLayouts/slideLayout166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55.xml" ContentType="application/vnd.openxmlformats-officedocument.presentationml.slideLayout+xml"/>
  <Override PartName="/ppt/slideLayouts/slideLayout173.xml" ContentType="application/vnd.openxmlformats-officedocument.presentationml.slideLayout+xml"/>
  <Override PartName="/ppt/slides/slide2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Override PartName="/ppt/slideLayouts/slideLayout162.xml" ContentType="application/vnd.openxmlformats-officedocument.presentationml.slideLayout+xml"/>
  <Default Extension="wmf" ContentType="image/x-wmf"/>
  <Default Extension="rels" ContentType="application/vnd.openxmlformats-package.relationships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Layouts/slideLayout151.xml" ContentType="application/vnd.openxmlformats-officedocument.presentationml.slideLayout+xml"/>
  <Override PartName="/ppt/slides/slide12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theme/theme16.xml" ContentType="application/vnd.openxmlformats-officedocument.theme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14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Masters/slideMaster2.xml" ContentType="application/vnd.openxmlformats-officedocument.presentationml.slideMaster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56.xml" ContentType="application/vnd.openxmlformats-officedocument.presentationml.slideLayout+xml"/>
  <Override PartName="/ppt/slideLayouts/slideLayout167.xml" ContentType="application/vnd.openxmlformats-officedocument.presentationml.slideLayout+xml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Layouts/slideLayout163.xml" ContentType="application/vnd.openxmlformats-officedocument.presentationml.slideLayout+xml"/>
  <Override PartName="/ppt/slideLayouts/slideLayout174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52.xml" ContentType="application/vnd.openxmlformats-officedocument.presentationml.slideLayout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Layouts/slideLayout170.xml" ContentType="application/vnd.openxmlformats-officedocument.presentationml.slideLayout+xml"/>
  <Override PartName="/ppt/slideMasters/slideMaster14.xml" ContentType="application/vnd.openxmlformats-officedocument.presentationml.slideMaster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theme/theme17.xml" ContentType="application/vnd.openxmlformats-officedocument.theme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Layouts/slideLayout16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7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64.xml" ContentType="application/vnd.openxmlformats-officedocument.presentationml.slideLayout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Layouts/slideLayout153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Masters/slideMaster15.xml" ContentType="application/vnd.openxmlformats-officedocument.presentationml.slideMaster+xml"/>
  <Override PartName="/ppt/slides/slide10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  <Override PartName="/ppt/theme/theme14.xml" ContentType="application/vnd.openxmlformats-officedocument.theme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158.xml" ContentType="application/vnd.openxmlformats-officedocument.presentationml.slideLayout+xml"/>
  <Override PartName="/ppt/slideLayouts/slideLayout16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147.xml" ContentType="application/vnd.openxmlformats-officedocument.presentationml.slideLayout+xml"/>
  <Override PartName="/ppt/notesSlides/notesSlide3.xml" ContentType="application/vnd.openxmlformats-officedocument.presentationml.notesSlide+xml"/>
  <Default Extension="bin" ContentType="application/vnd.openxmlformats-officedocument.oleObject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936" r:id="rId1"/>
    <p:sldMasterId id="2147484116" r:id="rId2"/>
    <p:sldMasterId id="2147484104" r:id="rId3"/>
    <p:sldMasterId id="2147484092" r:id="rId4"/>
    <p:sldMasterId id="2147484080" r:id="rId5"/>
    <p:sldMasterId id="2147484068" r:id="rId6"/>
    <p:sldMasterId id="2147484056" r:id="rId7"/>
    <p:sldMasterId id="2147484044" r:id="rId8"/>
    <p:sldMasterId id="2147484032" r:id="rId9"/>
    <p:sldMasterId id="2147484020" r:id="rId10"/>
    <p:sldMasterId id="2147483996" r:id="rId11"/>
    <p:sldMasterId id="2147484008" r:id="rId12"/>
    <p:sldMasterId id="2147483984" r:id="rId13"/>
    <p:sldMasterId id="2147483972" r:id="rId14"/>
    <p:sldMasterId id="2147483960" r:id="rId15"/>
    <p:sldMasterId id="2147483948" r:id="rId16"/>
  </p:sldMasterIdLst>
  <p:notesMasterIdLst>
    <p:notesMasterId r:id="rId32"/>
  </p:notesMasterIdLst>
  <p:sldIdLst>
    <p:sldId id="256" r:id="rId17"/>
    <p:sldId id="257" r:id="rId18"/>
    <p:sldId id="258" r:id="rId19"/>
    <p:sldId id="259" r:id="rId20"/>
    <p:sldId id="260" r:id="rId21"/>
    <p:sldId id="261" r:id="rId22"/>
    <p:sldId id="271" r:id="rId23"/>
    <p:sldId id="263" r:id="rId24"/>
    <p:sldId id="264" r:id="rId25"/>
    <p:sldId id="265" r:id="rId26"/>
    <p:sldId id="266" r:id="rId27"/>
    <p:sldId id="267" r:id="rId28"/>
    <p:sldId id="268" r:id="rId29"/>
    <p:sldId id="269" r:id="rId30"/>
    <p:sldId id="270" r:id="rId31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84E427A-3D55-4303-BF80-6455036E1DE7}" styleName="테마 스타일 1 - 강조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022" y="-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2.xml"/><Relationship Id="rId26" Type="http://schemas.openxmlformats.org/officeDocument/2006/relationships/slide" Target="slides/slide10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5.xml"/><Relationship Id="rId34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1.xml"/><Relationship Id="rId25" Type="http://schemas.openxmlformats.org/officeDocument/2006/relationships/slide" Target="slides/slide9.xml"/><Relationship Id="rId33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Master" Target="slideMasters/slideMaster16.xml"/><Relationship Id="rId20" Type="http://schemas.openxmlformats.org/officeDocument/2006/relationships/slide" Target="slides/slide4.xml"/><Relationship Id="rId29" Type="http://schemas.openxmlformats.org/officeDocument/2006/relationships/slide" Target="slides/slide13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8.xml"/><Relationship Id="rId32" Type="http://schemas.openxmlformats.org/officeDocument/2006/relationships/notesMaster" Target="notesMasters/notesMaster1.xml"/><Relationship Id="rId5" Type="http://schemas.openxmlformats.org/officeDocument/2006/relationships/slideMaster" Target="slideMasters/slideMaster5.xml"/><Relationship Id="rId15" Type="http://schemas.openxmlformats.org/officeDocument/2006/relationships/slideMaster" Target="slideMasters/slideMaster15.xml"/><Relationship Id="rId23" Type="http://schemas.openxmlformats.org/officeDocument/2006/relationships/slide" Target="slides/slide7.xml"/><Relationship Id="rId28" Type="http://schemas.openxmlformats.org/officeDocument/2006/relationships/slide" Target="slides/slide12.xml"/><Relationship Id="rId36" Type="http://schemas.openxmlformats.org/officeDocument/2006/relationships/tableStyles" Target="tableStyles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3.xml"/><Relationship Id="rId31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Master" Target="slideMasters/slideMaster14.xml"/><Relationship Id="rId22" Type="http://schemas.openxmlformats.org/officeDocument/2006/relationships/slide" Target="slides/slide6.xml"/><Relationship Id="rId27" Type="http://schemas.openxmlformats.org/officeDocument/2006/relationships/slide" Target="slides/slide11.xml"/><Relationship Id="rId30" Type="http://schemas.openxmlformats.org/officeDocument/2006/relationships/slide" Target="slides/slide14.xml"/><Relationship Id="rId35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7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651279-8554-4486-B608-0C76E3E52A0A}" type="datetimeFigureOut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3F2814-BE72-479B-AE71-D089CF0694C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7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8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9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10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11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12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13</a:t>
            </a:fld>
            <a:endParaRPr lang="ko-KR" alt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3F2814-BE72-479B-AE71-D089CF0694CD}" type="slidenum">
              <a:rPr lang="ko-KR" altLang="en-US" smtClean="0"/>
              <a:pPr/>
              <a:t>14</a:t>
            </a:fld>
            <a:endParaRPr lang="ko-KR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4.xml"/></Relationships>
</file>

<file path=ppt/slideLayouts/_rels/slideLayout1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5.xml"/></Relationships>
</file>

<file path=ppt/slideLayouts/_rels/slideLayout1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6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직사각형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직사각형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직사각형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직사각형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직사각형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모서리가 둥근 직사각형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모서리가 둥근 직사각형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직사각형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직사각형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직사각형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직사각형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제목 7"/>
          <p:cNvSpPr>
            <a:spLocks noGrp="1"/>
          </p:cNvSpPr>
          <p:nvPr>
            <p:ph type="ctrTitle"/>
          </p:nvPr>
        </p:nvSpPr>
        <p:spPr>
          <a:xfrm>
            <a:off x="395536" y="1268760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9" name="부제목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ko-KR" altLang="en-US" smtClean="0"/>
              <a:t>마스터 부제목 스타일 편집</a:t>
            </a:r>
            <a:endParaRPr kumimoji="0" lang="en-US"/>
          </a:p>
        </p:txBody>
      </p:sp>
      <p:sp>
        <p:nvSpPr>
          <p:cNvPr id="28" name="날짜 개체 틀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F246A5-84D0-4C21-9DBA-CE906220244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17" name="바닥글 개체 틀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C3220-34DA-4D52-B784-563024FB404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BE4F8-7F25-4685-8A90-6CAAEAEB375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98E3FC-452E-47BD-996A-38EE1A62951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7C70BD-FDF8-4C7F-A3AB-8F05BA013B5F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E5B269-D245-43F0-AC1A-19FD4A6B456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95611-1903-468F-929B-9220190E676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33CF32-3BFD-4ED2-B6A3-1F219155513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E985DA-6D03-42AA-AFBB-88908DF8043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9D0D57-B87E-410B-8AD8-AC5EEE1F9D7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569C46-A5E8-43C3-BECD-D445921DEC9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28B408-3388-44D2-BC7F-A3891494B77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5DE6F0-18B8-4121-A85C-FE0979C45BC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EF5BAE-EA55-4D3C-BCF7-D6290909244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4A88A7-8B6D-4A01-9B65-6429B59C593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B3D654-01FC-4DDE-BC6B-3AC8E6A81B5F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18E25F-2080-4FB0-BB75-B76F25D2A00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428C-8888-4BC6-95F7-F3DE63F853C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A1420-08FF-4BE9-9CC6-08D7850D938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5CE814-9A7D-4476-A6AB-08216C34979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0042EC-5361-4A38-9C38-C5437888F63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7EC5A-4F08-4CB1-BF08-2BDBCF939F5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4576F2-B73C-457F-9D48-B97BB735336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E8CA74-D3EA-41E5-8719-F28DC0FBE3A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8C82EE-EB5A-4524-8DA5-078EA64C0B5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2999E2-A4F0-403F-AFE0-7BDAD2C63F4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D443EC-F44C-4892-85B0-E7C752BD697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BC6656-B4DC-43CE-BEAF-A39016CBA077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E747D4-C95F-4196-9505-19090BB8F79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D07936-C213-42C6-A7D3-4118F91CDD5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BAE0B9-72B0-4BA6-BEEA-84CB90C2C59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4F5495-435A-4B3B-97ED-8959679B4F2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2A4776-97A9-45D7-B0A5-9B8597A6B7A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0EF0E8-3AF1-43DC-90D5-683AFBDF401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59BE69-AD57-4873-8CB0-C750B0D66B4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B564C9-FED3-4373-8054-365C711E1F2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A2D86A-7AD7-4E05-97E5-19402A0F988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062AEA-B651-4F8C-AF9B-95C0B7AAB22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759311-7ECE-4A94-89FB-D7718CB4396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73FE7C-B58F-493A-A0F0-8EAB4587D5B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ABB2FA-A237-42F1-BC4B-3655ADFD904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2FEC44-B24A-42AA-8B9B-472C71D8F57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BED7DD-A772-4914-86F3-7FCBD5F91B7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398C71-973C-4285-A760-F8E15E67C3B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1F2432-1F47-464A-8EF3-5851AC858DA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423F82-0D23-4F92-BEE9-51DFF7DC093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63F84C-3B80-441C-BDDC-B2A14E71144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E1E1C0-2A37-40FD-8D64-560B10BEF06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BBA698-1784-4273-BE40-206C518EA60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25A4A3-866B-47DA-866E-C118B225276F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341655-6C52-41BE-8DEB-635D5468D8A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6D0BDC-CD56-4498-989D-04103440AC4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8ADF6-659F-49AB-A779-A6FEA39C968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D52838-BC87-442E-B7CF-DC1F5786A25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9D61B3-A49A-4742-8D83-9D7D701D92E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4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8D859-021D-4ABD-8D83-1C132B60248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C3148D-58CF-4039-BB35-59352E5CADA7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AF7B6C-9681-4F64-B841-4A45B27F5F1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C114BE-B764-42B4-AB36-12C28992404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E3C4C-EB28-47E6-A433-F6ED5D5B71F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3B6E7F-0620-4229-B21E-BC9D0A3369F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92090F-416F-481F-A099-45E6EA955CD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7BCE3E-97BD-446D-8D8A-21D7627B8D9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20877-1812-41F6-B57A-865988148FC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A37D09-300B-4D8A-8155-E9220CC8887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D548F7-2D2F-40F7-9C92-D04D9AF5926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5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100B5B-8320-47EF-A117-CF876A5F764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87A0B3-22DE-4C6A-9466-6C6DBE4426D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C4D41E-A4A9-4803-A382-F8CB29F7185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967DC48-F269-443D-A7A5-B378570287E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30295C-473C-419C-ADD2-18BF1BFA442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AA1F46-2B7C-4B8C-AC25-A663315F09D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5A92F-9163-465F-9022-7DA72CC715B7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D9813E-784F-4867-8A5C-B498FC97A67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128446-7A43-4F44-B162-714A5A558B0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198E1-5952-4FD7-BC23-D9F824940D8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327DBE-8204-48EC-8BBF-E724BA97FAB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6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B7FA33-53D0-4D63-9279-77926928A5F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430259-3312-4D4E-ACCB-F511FBB1731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3D0C75-B5F5-406D-8A83-4B39B2F6864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5CA006-A1C9-41C3-8F71-98222514BC1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97ED67-0E0D-45DA-BF4D-7D98513FC27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9AB62B-4142-4CAD-86D8-0CE368A2377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5BFB4-BAC2-4947-987A-8ED861E1F9E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21DF79-B0AE-4779-9B1D-81C04BF4BC7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C6AA0-7478-4212-8138-0D9CDB25788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430F9B-82E4-4075-90B2-4860AB2C62B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44185E-8CB5-4C23-ABA0-299FFA76907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325112"/>
          </a:xfrm>
        </p:spPr>
        <p:txBody>
          <a:bodyPr/>
          <a:lstStyle>
            <a:lvl1pPr>
              <a:buClr>
                <a:schemeClr val="accent2">
                  <a:lumMod val="75000"/>
                </a:schemeClr>
              </a:buClr>
              <a:buFont typeface="Wingdings" pitchFamily="2" charset="2"/>
              <a:buChar char="l"/>
              <a:defRPr sz="3200"/>
            </a:lvl1pPr>
            <a:lvl2pPr>
              <a:buFont typeface="Wingdings" pitchFamily="2" charset="2"/>
              <a:buChar char="Ø"/>
              <a:defRPr sz="2400"/>
            </a:lvl2pPr>
          </a:lstStyle>
          <a:p>
            <a:pPr lvl="0" eaLnBrk="1" latinLnBrk="0" hangingPunct="1"/>
            <a:r>
              <a:rPr lang="ko-KR" altLang="en-US" dirty="0" smtClean="0"/>
              <a:t>마스터 텍스트 스타일을 편집합니다</a:t>
            </a:r>
            <a:endParaRPr lang="en-US" altLang="ko-KR" dirty="0" smtClean="0"/>
          </a:p>
          <a:p>
            <a:pPr lvl="1" eaLnBrk="1" latinLnBrk="0" hangingPunct="1"/>
            <a:r>
              <a:rPr lang="ko-KR" altLang="en-US" dirty="0" smtClean="0"/>
              <a:t>둘째 수준</a:t>
            </a:r>
          </a:p>
          <a:p>
            <a:pPr lvl="2" eaLnBrk="1" latinLnBrk="0" hangingPunct="1"/>
            <a:r>
              <a:rPr lang="ko-KR" altLang="en-US" dirty="0" smtClean="0"/>
              <a:t>셋째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59BA2-77B3-4DAB-9734-1026523F513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8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>
            <a:lvl1pPr>
              <a:defRPr sz="3600">
                <a:solidFill>
                  <a:schemeClr val="bg1"/>
                </a:solidFill>
                <a:latin typeface="Franklin Gothic Medium" pitchFamily="34" charset="0"/>
              </a:defRPr>
            </a:lvl1pPr>
          </a:lstStyle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264FCA-F704-40C3-AE06-CACA06E82C6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25C02-EDFE-4BBD-9C07-B0C512E11F5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AF270-4F43-4036-BD62-F31A5C24163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CC02F8-FBA1-4E54-976B-324CF4CEBFE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054D4B-04A3-4A88-9654-169C2B7A3DB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ECCADF-AFC8-4EF1-91E8-73049B0BE89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7473BB-ACDE-40C2-8E4F-57D6986D932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E27AAE-601C-47AC-82DE-A74E5BB9B0E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5201D-16CF-4C0B-B770-618991ADC16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07076C-875E-4A93-9513-F76EA1A1E6C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FBD21B-6635-4DA1-9705-94B47E78D38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6A93FE-EB8F-4182-87EB-75C15B7FEB8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278B37-5BB5-4BFE-9C41-6862951D3A0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BB6EC-779C-4AF1-9702-29B1915E6DFF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ECC264-2A3B-489D-AE68-FFB59980684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8AB71-B613-468B-8438-B6B9EB95F35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B94A79-C356-4A64-973C-832F83A6C5A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A055B-5C60-4FDF-AC60-FBDD0C99615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71BE6C-79D2-4671-8C40-CBC22102383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E09882-B5D3-4989-B4E4-E6369FC8660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4C6C1E-D88E-41B3-92EB-B7DDD802910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46664-45EF-4102-89C1-01EFB4999D0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C7E0FF-C855-494B-B24B-4D47DD71DD0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492442-DF90-4B0A-A4EE-734EE5D72FA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E830DD-1FDD-4B35-8B80-B4BC209CA77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14314A-5A7D-4506-ADAA-71AF66B85B0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573739-2D17-4632-BB44-3BC55886A35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366BF7-A8A5-4502-B572-375E08B44F7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626ED-8227-4C97-8BBF-8840A2AC551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BEDB89-6F97-4E10-89F4-1770029B0E3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419762-A6A3-4EF2-BA85-9B50E6782F5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4BD0FF-9F4D-496F-8521-9BD7175EBF1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내용 개체 틀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26" name="날짜 개체 틀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DFCBCD0-0259-42CB-B686-79EDB2C3464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27" name="슬라이드 번호 개체 틀 26"/>
          <p:cNvSpPr>
            <a:spLocks noGrp="1"/>
          </p:cNvSpPr>
          <p:nvPr>
            <p:ph type="sldNum" sz="quarter" idx="11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 rtlCol="0"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  <p:sp>
        <p:nvSpPr>
          <p:cNvPr id="28" name="바닥글 개체 틀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ko-KR" alt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48710E-28BE-498D-A18E-A8D4EDCCACD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194DAF-B9E8-4776-8036-7A17A078AAA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70B573-8E85-44BB-BDC2-178CBAC98E6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615FF-7B8A-4980-B409-DEBD8FE088C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E7DB17-818B-4F43-BEE6-B6C630A2C1B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5A5330-79C2-4C20-BDE8-D6CCF19E73E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879F84-C1A7-46D1-BF82-799C6D628B4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BFBBD-B8A4-4B2E-9308-09B7192F189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AD2C5C-08F8-4B99-AC14-E47C3AE17D4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D9690C-38A6-431C-BEAB-7523C66502A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1D6CF1B-96BA-4599-B325-2E4BBB150B4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B3B280-7821-46C8-8E91-0ECC4D29D17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99F12F-23EB-4CEC-985A-B0F47D100ED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B271F6-8284-423E-B7D3-C2CC08434E7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DBD00-0958-434C-8F5E-5E345A80340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F59DD5-81BD-4F01-9616-81178BE93CB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023351-8961-4FAF-A603-DA4C831354D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DEC55C-4478-4DEE-AD0D-543CEDFBBBF7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0BAC6-72F1-4C72-A2D0-3C0030FA475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D2C739-6E50-4BF3-AC3C-1B8B1231331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915EBD-946D-4998-AAC0-4A86B98B9EA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FC6A37-1F97-482F-ABA3-CD54DF76A8B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3A7E870-85F8-4C71-9991-AC5B2363782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C71E1-57C9-4D28-9F0F-983C5BFB617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9268E3-EDC5-4B88-8DFC-319BB9D2473A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9C2764-8960-4512-912E-79A80D645C8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1EC52-D924-46D9-877A-24149ECDD7A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BD6D57-6AA7-4DD2-9362-59DFC947F54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33650-55FD-4DE4-98D7-538416982FE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9C9BB-7012-4E98-9DAD-4C1087199D4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04ED7-5A80-466A-9CD0-8C95DADA559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090975-3CF4-4A76-9F74-4BE1472B94F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lang="ko-KR" altLang="en-US" smtClean="0"/>
              <a:t>둘째 수준</a:t>
            </a:r>
          </a:p>
          <a:p>
            <a:pPr lvl="2" eaLnBrk="1" latinLnBrk="0" hangingPunct="1"/>
            <a:r>
              <a:rPr lang="ko-KR" altLang="en-US" smtClean="0"/>
              <a:t>셋째 수준</a:t>
            </a:r>
          </a:p>
          <a:p>
            <a:pPr lvl="3" eaLnBrk="1" latinLnBrk="0" hangingPunct="1"/>
            <a:r>
              <a:rPr lang="ko-KR" altLang="en-US" smtClean="0"/>
              <a:t>넷째 수준</a:t>
            </a:r>
          </a:p>
          <a:p>
            <a:pPr lvl="4" eaLnBrk="1" latinLnBrk="0" hangingPunct="1"/>
            <a:r>
              <a:rPr lang="ko-KR" altLang="en-US" smtClean="0"/>
              <a:t>다섯째 수준</a:t>
            </a:r>
            <a:endParaRPr kumimoji="0" 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EBDE65-6E96-4629-863D-AB6526D42DB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1C0BC2-1C0C-4837-9F46-A68DA35C3B7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E55829-3087-4DA8-B5D8-B1ABFB818D9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A67398-B911-4DB5-B7BC-6EB76DFAB36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0384B1-26BF-4562-8E6E-8E3B2183E1E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DB385-26AB-484D-8666-AA909F0C5AB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0F2522-EA64-49E7-BBC6-603081E9E68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F2B37D-1B16-4969-8E66-B9BB752D95E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F7B5AB-51A0-4314-877C-3AE146163AB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75722B-D8F8-44BD-A688-215A618CB5FF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A16E90-1370-4DA1-983C-6588D8EEE2DD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ko-KR" altLang="en-US" smtClean="0"/>
              <a:t>마스터 제목 스타일 편집</a:t>
            </a:r>
            <a:endParaRPr kumimoji="0" 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ko-KR" altLang="en-US" smtClean="0"/>
              <a:t>그림을 추가하려면 아이콘을 클릭하십시오</a:t>
            </a:r>
            <a:endParaRPr kumimoji="0" 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BE5BA5-F70B-41B5-B20F-CC900A35FB05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8028384" y="6381328"/>
            <a:ext cx="978024" cy="365760"/>
          </a:xfrm>
          <a:prstGeom prst="rect">
            <a:avLst/>
          </a:prstGeom>
        </p:spPr>
        <p:txBody>
          <a:bodyPr/>
          <a:lstStyle/>
          <a:p>
            <a:fld id="{9DFCDED2-53EB-4E28-9AB2-9CF1246347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A14603-0D73-48E0-8127-211C571BCE6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BDE1D2-A81F-46AA-ADE3-06CED8229664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F9D0D-AE42-4DDD-A69B-D22AB526481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5E32A-62FD-4C38-A1BE-941B42A749A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1106A4-3C2D-4DA7-871B-D4DDD8BB70E7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ACEC15-DDB1-41B1-B75D-99C9807AAE6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E0B5D-E004-4905-8609-6F50EE16399F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6736DA-3C46-4DD7-9C9D-399D31A083A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1251B0-3240-492F-AE07-02B6FC1AF45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C31A5-8547-4B92-BF06-351AD8B58D7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8.xml"/><Relationship Id="rId3" Type="http://schemas.openxmlformats.org/officeDocument/2006/relationships/slideLayout" Target="../slideLayouts/slideLayout113.xml"/><Relationship Id="rId7" Type="http://schemas.openxmlformats.org/officeDocument/2006/relationships/slideLayout" Target="../slideLayouts/slideLayout117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2.xml"/><Relationship Id="rId1" Type="http://schemas.openxmlformats.org/officeDocument/2006/relationships/slideLayout" Target="../slideLayouts/slideLayout111.xml"/><Relationship Id="rId6" Type="http://schemas.openxmlformats.org/officeDocument/2006/relationships/slideLayout" Target="../slideLayouts/slideLayout116.xml"/><Relationship Id="rId11" Type="http://schemas.openxmlformats.org/officeDocument/2006/relationships/slideLayout" Target="../slideLayouts/slideLayout121.xml"/><Relationship Id="rId5" Type="http://schemas.openxmlformats.org/officeDocument/2006/relationships/slideLayout" Target="../slideLayouts/slideLayout115.xml"/><Relationship Id="rId10" Type="http://schemas.openxmlformats.org/officeDocument/2006/relationships/slideLayout" Target="../slideLayouts/slideLayout120.xml"/><Relationship Id="rId4" Type="http://schemas.openxmlformats.org/officeDocument/2006/relationships/slideLayout" Target="../slideLayouts/slideLayout114.xml"/><Relationship Id="rId9" Type="http://schemas.openxmlformats.org/officeDocument/2006/relationships/slideLayout" Target="../slideLayouts/slideLayout119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9.xml"/><Relationship Id="rId3" Type="http://schemas.openxmlformats.org/officeDocument/2006/relationships/slideLayout" Target="../slideLayouts/slideLayout124.xml"/><Relationship Id="rId7" Type="http://schemas.openxmlformats.org/officeDocument/2006/relationships/slideLayout" Target="../slideLayouts/slideLayout128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22.xml"/><Relationship Id="rId6" Type="http://schemas.openxmlformats.org/officeDocument/2006/relationships/slideLayout" Target="../slideLayouts/slideLayout127.xml"/><Relationship Id="rId11" Type="http://schemas.openxmlformats.org/officeDocument/2006/relationships/slideLayout" Target="../slideLayouts/slideLayout132.xml"/><Relationship Id="rId5" Type="http://schemas.openxmlformats.org/officeDocument/2006/relationships/slideLayout" Target="../slideLayouts/slideLayout126.xml"/><Relationship Id="rId10" Type="http://schemas.openxmlformats.org/officeDocument/2006/relationships/slideLayout" Target="../slideLayouts/slideLayout131.xml"/><Relationship Id="rId4" Type="http://schemas.openxmlformats.org/officeDocument/2006/relationships/slideLayout" Target="../slideLayouts/slideLayout125.xml"/><Relationship Id="rId9" Type="http://schemas.openxmlformats.org/officeDocument/2006/relationships/slideLayout" Target="../slideLayouts/slideLayout130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0.xml"/><Relationship Id="rId3" Type="http://schemas.openxmlformats.org/officeDocument/2006/relationships/slideLayout" Target="../slideLayouts/slideLayout135.xml"/><Relationship Id="rId7" Type="http://schemas.openxmlformats.org/officeDocument/2006/relationships/slideLayout" Target="../slideLayouts/slideLayout139.xml"/><Relationship Id="rId12" Type="http://schemas.openxmlformats.org/officeDocument/2006/relationships/theme" Target="../theme/theme13.xml"/><Relationship Id="rId2" Type="http://schemas.openxmlformats.org/officeDocument/2006/relationships/slideLayout" Target="../slideLayouts/slideLayout134.xml"/><Relationship Id="rId1" Type="http://schemas.openxmlformats.org/officeDocument/2006/relationships/slideLayout" Target="../slideLayouts/slideLayout133.xml"/><Relationship Id="rId6" Type="http://schemas.openxmlformats.org/officeDocument/2006/relationships/slideLayout" Target="../slideLayouts/slideLayout138.xml"/><Relationship Id="rId11" Type="http://schemas.openxmlformats.org/officeDocument/2006/relationships/slideLayout" Target="../slideLayouts/slideLayout143.xml"/><Relationship Id="rId5" Type="http://schemas.openxmlformats.org/officeDocument/2006/relationships/slideLayout" Target="../slideLayouts/slideLayout137.xml"/><Relationship Id="rId10" Type="http://schemas.openxmlformats.org/officeDocument/2006/relationships/slideLayout" Target="../slideLayouts/slideLayout142.xml"/><Relationship Id="rId4" Type="http://schemas.openxmlformats.org/officeDocument/2006/relationships/slideLayout" Target="../slideLayouts/slideLayout136.xml"/><Relationship Id="rId9" Type="http://schemas.openxmlformats.org/officeDocument/2006/relationships/slideLayout" Target="../slideLayouts/slideLayout141.xml"/></Relationships>
</file>

<file path=ppt/slideMasters/_rels/slideMaster1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51.xml"/><Relationship Id="rId3" Type="http://schemas.openxmlformats.org/officeDocument/2006/relationships/slideLayout" Target="../slideLayouts/slideLayout146.xml"/><Relationship Id="rId7" Type="http://schemas.openxmlformats.org/officeDocument/2006/relationships/slideLayout" Target="../slideLayouts/slideLayout150.xml"/><Relationship Id="rId12" Type="http://schemas.openxmlformats.org/officeDocument/2006/relationships/theme" Target="../theme/theme14.xml"/><Relationship Id="rId2" Type="http://schemas.openxmlformats.org/officeDocument/2006/relationships/slideLayout" Target="../slideLayouts/slideLayout145.xml"/><Relationship Id="rId1" Type="http://schemas.openxmlformats.org/officeDocument/2006/relationships/slideLayout" Target="../slideLayouts/slideLayout144.xml"/><Relationship Id="rId6" Type="http://schemas.openxmlformats.org/officeDocument/2006/relationships/slideLayout" Target="../slideLayouts/slideLayout149.xml"/><Relationship Id="rId11" Type="http://schemas.openxmlformats.org/officeDocument/2006/relationships/slideLayout" Target="../slideLayouts/slideLayout154.xml"/><Relationship Id="rId5" Type="http://schemas.openxmlformats.org/officeDocument/2006/relationships/slideLayout" Target="../slideLayouts/slideLayout148.xml"/><Relationship Id="rId10" Type="http://schemas.openxmlformats.org/officeDocument/2006/relationships/slideLayout" Target="../slideLayouts/slideLayout153.xml"/><Relationship Id="rId4" Type="http://schemas.openxmlformats.org/officeDocument/2006/relationships/slideLayout" Target="../slideLayouts/slideLayout147.xml"/><Relationship Id="rId9" Type="http://schemas.openxmlformats.org/officeDocument/2006/relationships/slideLayout" Target="../slideLayouts/slideLayout152.xml"/></Relationships>
</file>

<file path=ppt/slideMasters/_rels/slideMaster1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62.xml"/><Relationship Id="rId3" Type="http://schemas.openxmlformats.org/officeDocument/2006/relationships/slideLayout" Target="../slideLayouts/slideLayout157.xml"/><Relationship Id="rId7" Type="http://schemas.openxmlformats.org/officeDocument/2006/relationships/slideLayout" Target="../slideLayouts/slideLayout161.xml"/><Relationship Id="rId12" Type="http://schemas.openxmlformats.org/officeDocument/2006/relationships/theme" Target="../theme/theme15.xml"/><Relationship Id="rId2" Type="http://schemas.openxmlformats.org/officeDocument/2006/relationships/slideLayout" Target="../slideLayouts/slideLayout156.xml"/><Relationship Id="rId1" Type="http://schemas.openxmlformats.org/officeDocument/2006/relationships/slideLayout" Target="../slideLayouts/slideLayout155.xml"/><Relationship Id="rId6" Type="http://schemas.openxmlformats.org/officeDocument/2006/relationships/slideLayout" Target="../slideLayouts/slideLayout160.xml"/><Relationship Id="rId11" Type="http://schemas.openxmlformats.org/officeDocument/2006/relationships/slideLayout" Target="../slideLayouts/slideLayout165.xml"/><Relationship Id="rId5" Type="http://schemas.openxmlformats.org/officeDocument/2006/relationships/slideLayout" Target="../slideLayouts/slideLayout159.xml"/><Relationship Id="rId10" Type="http://schemas.openxmlformats.org/officeDocument/2006/relationships/slideLayout" Target="../slideLayouts/slideLayout164.xml"/><Relationship Id="rId4" Type="http://schemas.openxmlformats.org/officeDocument/2006/relationships/slideLayout" Target="../slideLayouts/slideLayout158.xml"/><Relationship Id="rId9" Type="http://schemas.openxmlformats.org/officeDocument/2006/relationships/slideLayout" Target="../slideLayouts/slideLayout163.xml"/></Relationships>
</file>

<file path=ppt/slideMasters/_rels/slideMaster1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73.xml"/><Relationship Id="rId3" Type="http://schemas.openxmlformats.org/officeDocument/2006/relationships/slideLayout" Target="../slideLayouts/slideLayout168.xml"/><Relationship Id="rId7" Type="http://schemas.openxmlformats.org/officeDocument/2006/relationships/slideLayout" Target="../slideLayouts/slideLayout172.xml"/><Relationship Id="rId12" Type="http://schemas.openxmlformats.org/officeDocument/2006/relationships/theme" Target="../theme/theme16.xml"/><Relationship Id="rId2" Type="http://schemas.openxmlformats.org/officeDocument/2006/relationships/slideLayout" Target="../slideLayouts/slideLayout167.xml"/><Relationship Id="rId1" Type="http://schemas.openxmlformats.org/officeDocument/2006/relationships/slideLayout" Target="../slideLayouts/slideLayout166.xml"/><Relationship Id="rId6" Type="http://schemas.openxmlformats.org/officeDocument/2006/relationships/slideLayout" Target="../slideLayouts/slideLayout171.xml"/><Relationship Id="rId11" Type="http://schemas.openxmlformats.org/officeDocument/2006/relationships/slideLayout" Target="../slideLayouts/slideLayout176.xml"/><Relationship Id="rId5" Type="http://schemas.openxmlformats.org/officeDocument/2006/relationships/slideLayout" Target="../slideLayouts/slideLayout170.xml"/><Relationship Id="rId10" Type="http://schemas.openxmlformats.org/officeDocument/2006/relationships/slideLayout" Target="../slideLayouts/slideLayout175.xml"/><Relationship Id="rId4" Type="http://schemas.openxmlformats.org/officeDocument/2006/relationships/slideLayout" Target="../slideLayouts/slideLayout169.xml"/><Relationship Id="rId9" Type="http://schemas.openxmlformats.org/officeDocument/2006/relationships/slideLayout" Target="../slideLayouts/slideLayout17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직사각형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직사각형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직사각형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직사각형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직사각형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모서리가 둥근 직사각형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모서리가 둥근 직사각형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직사각형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직사각형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직사각형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직사각형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직사각형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직사각형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제목 개체 틀 2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29600" cy="64807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ko-KR" altLang="en-US" dirty="0" smtClean="0"/>
              <a:t>마스터 제목 스타일 편집</a:t>
            </a:r>
            <a:endParaRPr kumimoji="0" lang="en-US" dirty="0"/>
          </a:p>
        </p:txBody>
      </p:sp>
      <p:sp>
        <p:nvSpPr>
          <p:cNvPr id="13" name="텍스트 개체 틀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ko-KR" altLang="en-US" smtClean="0"/>
              <a:t>마스터 텍스트 스타일을 편집합니다</a:t>
            </a:r>
          </a:p>
          <a:p>
            <a:pPr lvl="1" eaLnBrk="1" latinLnBrk="0" hangingPunct="1"/>
            <a:r>
              <a:rPr kumimoji="0" lang="ko-KR" altLang="en-US" smtClean="0"/>
              <a:t>둘째 수준</a:t>
            </a:r>
          </a:p>
          <a:p>
            <a:pPr lvl="2" eaLnBrk="1" latinLnBrk="0" hangingPunct="1"/>
            <a:r>
              <a:rPr kumimoji="0" lang="ko-KR" altLang="en-US" smtClean="0"/>
              <a:t>셋째 수준</a:t>
            </a:r>
          </a:p>
          <a:p>
            <a:pPr lvl="3" eaLnBrk="1" latinLnBrk="0" hangingPunct="1"/>
            <a:r>
              <a:rPr kumimoji="0" lang="ko-KR" altLang="en-US" smtClean="0"/>
              <a:t>넷째 수준</a:t>
            </a:r>
          </a:p>
          <a:p>
            <a:pPr lvl="4" eaLnBrk="1" latinLnBrk="0" hangingPunct="1"/>
            <a:r>
              <a:rPr kumimoji="0" lang="ko-KR" altLang="en-US" smtClean="0"/>
              <a:t>다섯째 수준</a:t>
            </a:r>
            <a:endParaRPr kumimoji="0" lang="en-US"/>
          </a:p>
        </p:txBody>
      </p:sp>
      <p:sp>
        <p:nvSpPr>
          <p:cNvPr id="14" name="날짜 개체 틀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6BAA2806-32DC-4E5F-82E2-1DF88F90BDB7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21" name="모서리가 둥근 직사각형 20"/>
          <p:cNvSpPr/>
          <p:nvPr userDrawn="1"/>
        </p:nvSpPr>
        <p:spPr>
          <a:xfrm>
            <a:off x="467544" y="764704"/>
            <a:ext cx="8208912" cy="936104"/>
          </a:xfrm>
          <a:prstGeom prst="roundRect">
            <a:avLst>
              <a:gd name="adj" fmla="val 50000"/>
            </a:avLst>
          </a:prstGeom>
          <a:solidFill>
            <a:schemeClr val="accent2">
              <a:lumMod val="75000"/>
            </a:schemeClr>
          </a:solidFill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5" name="슬라이드 번호 개체 틀 24"/>
          <p:cNvSpPr>
            <a:spLocks noGrp="1"/>
          </p:cNvSpPr>
          <p:nvPr>
            <p:ph type="sldNum" sz="quarter" idx="4"/>
          </p:nvPr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altLang="ko-KR" dirty="0" smtClean="0"/>
              <a:t>#/14</a:t>
            </a:r>
            <a:endParaRPr lang="ko-KR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7" r:id="rId1"/>
    <p:sldLayoutId id="2147483938" r:id="rId2"/>
    <p:sldLayoutId id="2147483939" r:id="rId3"/>
    <p:sldLayoutId id="2147483940" r:id="rId4"/>
    <p:sldLayoutId id="2147483941" r:id="rId5"/>
    <p:sldLayoutId id="2147483942" r:id="rId6"/>
    <p:sldLayoutId id="2147483943" r:id="rId7"/>
    <p:sldLayoutId id="2147483944" r:id="rId8"/>
    <p:sldLayoutId id="2147483945" r:id="rId9"/>
    <p:sldLayoutId id="2147483946" r:id="rId10"/>
    <p:sldLayoutId id="2147483947" r:id="rId11"/>
  </p:sldLayoutIdLst>
  <p:hf hdr="0" ftr="0" dt="0"/>
  <p:txStyles>
    <p:titleStyle>
      <a:lvl1pPr algn="l" rtl="0" eaLnBrk="1" latinLnBrk="1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1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1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1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1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1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078AD5-4099-4217-B7C7-00A1980696D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F74A-3F14-440D-A1B5-991CBF5A175A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21" r:id="rId1"/>
    <p:sldLayoutId id="2147484022" r:id="rId2"/>
    <p:sldLayoutId id="2147484023" r:id="rId3"/>
    <p:sldLayoutId id="2147484024" r:id="rId4"/>
    <p:sldLayoutId id="2147484025" r:id="rId5"/>
    <p:sldLayoutId id="2147484026" r:id="rId6"/>
    <p:sldLayoutId id="2147484027" r:id="rId7"/>
    <p:sldLayoutId id="2147484028" r:id="rId8"/>
    <p:sldLayoutId id="2147484029" r:id="rId9"/>
    <p:sldLayoutId id="2147484030" r:id="rId10"/>
    <p:sldLayoutId id="214748403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D60D49-AFE4-4B7A-BDB6-1E16421AAFC7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1FF533-8573-44B2-97F4-754C3B57CE0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7" r:id="rId1"/>
    <p:sldLayoutId id="2147483998" r:id="rId2"/>
    <p:sldLayoutId id="2147483999" r:id="rId3"/>
    <p:sldLayoutId id="2147484000" r:id="rId4"/>
    <p:sldLayoutId id="2147484001" r:id="rId5"/>
    <p:sldLayoutId id="2147484002" r:id="rId6"/>
    <p:sldLayoutId id="2147484003" r:id="rId7"/>
    <p:sldLayoutId id="2147484004" r:id="rId8"/>
    <p:sldLayoutId id="2147484005" r:id="rId9"/>
    <p:sldLayoutId id="2147484006" r:id="rId10"/>
    <p:sldLayoutId id="2147484007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6D01E5-A701-4B9D-A794-512EF3EC8719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997CC6-675F-46FF-9C7C-025B7D487028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7123C-359E-484F-A275-78A3AD399F4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16DBAE-F64D-41CF-8D5A-7EF88BD06F79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86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07D86-6BB6-43B2-90DD-4FD50E6EEAC6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A678F4-5387-4B8F-9812-748BD454DF4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73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AB65C9-7692-40E9-8BB9-A89F509C52F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874DC9-4248-44B4-B337-CB563AFDC7D2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61" r:id="rId1"/>
    <p:sldLayoutId id="2147483962" r:id="rId2"/>
    <p:sldLayoutId id="2147483963" r:id="rId3"/>
    <p:sldLayoutId id="2147483964" r:id="rId4"/>
    <p:sldLayoutId id="2147483965" r:id="rId5"/>
    <p:sldLayoutId id="2147483966" r:id="rId6"/>
    <p:sldLayoutId id="2147483967" r:id="rId7"/>
    <p:sldLayoutId id="2147483968" r:id="rId8"/>
    <p:sldLayoutId id="2147483969" r:id="rId9"/>
    <p:sldLayoutId id="2147483970" r:id="rId10"/>
    <p:sldLayoutId id="214748397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3DFA12-CDC7-4F87-94E9-D46D16109F2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9C1348-D468-4680-86F6-DFB0AFCFAEEE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9" r:id="rId1"/>
    <p:sldLayoutId id="2147483950" r:id="rId2"/>
    <p:sldLayoutId id="2147483951" r:id="rId3"/>
    <p:sldLayoutId id="2147483952" r:id="rId4"/>
    <p:sldLayoutId id="2147483953" r:id="rId5"/>
    <p:sldLayoutId id="2147483954" r:id="rId6"/>
    <p:sldLayoutId id="2147483955" r:id="rId7"/>
    <p:sldLayoutId id="2147483956" r:id="rId8"/>
    <p:sldLayoutId id="2147483957" r:id="rId9"/>
    <p:sldLayoutId id="2147483958" r:id="rId10"/>
    <p:sldLayoutId id="214748395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DDE7BB-C29D-44A9-9B88-B427B5E2D7CE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6E042-64BB-43E0-81CA-9CFE19B9828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17" r:id="rId1"/>
    <p:sldLayoutId id="2147484118" r:id="rId2"/>
    <p:sldLayoutId id="2147484119" r:id="rId3"/>
    <p:sldLayoutId id="2147484120" r:id="rId4"/>
    <p:sldLayoutId id="2147484121" r:id="rId5"/>
    <p:sldLayoutId id="2147484122" r:id="rId6"/>
    <p:sldLayoutId id="2147484123" r:id="rId7"/>
    <p:sldLayoutId id="2147484124" r:id="rId8"/>
    <p:sldLayoutId id="2147484125" r:id="rId9"/>
    <p:sldLayoutId id="2147484126" r:id="rId10"/>
    <p:sldLayoutId id="2147484127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2F2EB-A79B-4417-AAC0-9C1C36D22F8B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CFF9C8-B78D-4EE3-827A-918100C5D58F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05" r:id="rId1"/>
    <p:sldLayoutId id="2147484106" r:id="rId2"/>
    <p:sldLayoutId id="2147484107" r:id="rId3"/>
    <p:sldLayoutId id="2147484108" r:id="rId4"/>
    <p:sldLayoutId id="2147484109" r:id="rId5"/>
    <p:sldLayoutId id="2147484110" r:id="rId6"/>
    <p:sldLayoutId id="2147484111" r:id="rId7"/>
    <p:sldLayoutId id="2147484112" r:id="rId8"/>
    <p:sldLayoutId id="2147484113" r:id="rId9"/>
    <p:sldLayoutId id="2147484114" r:id="rId10"/>
    <p:sldLayoutId id="2147484115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D036227-95AD-4ED7-AEA9-0D82D4CB14D0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663A83-40BF-4B4D-94C3-4E81121F7AAB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93" r:id="rId1"/>
    <p:sldLayoutId id="2147484094" r:id="rId2"/>
    <p:sldLayoutId id="2147484095" r:id="rId3"/>
    <p:sldLayoutId id="2147484096" r:id="rId4"/>
    <p:sldLayoutId id="2147484097" r:id="rId5"/>
    <p:sldLayoutId id="2147484098" r:id="rId6"/>
    <p:sldLayoutId id="2147484099" r:id="rId7"/>
    <p:sldLayoutId id="2147484100" r:id="rId8"/>
    <p:sldLayoutId id="2147484101" r:id="rId9"/>
    <p:sldLayoutId id="2147484102" r:id="rId10"/>
    <p:sldLayoutId id="2147484103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D0193B-1B8D-4746-968B-F98ED0BDE463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3686DC-0E55-462A-B330-171A617AEDE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81" r:id="rId1"/>
    <p:sldLayoutId id="2147484082" r:id="rId2"/>
    <p:sldLayoutId id="2147484083" r:id="rId3"/>
    <p:sldLayoutId id="2147484084" r:id="rId4"/>
    <p:sldLayoutId id="2147484085" r:id="rId5"/>
    <p:sldLayoutId id="2147484086" r:id="rId6"/>
    <p:sldLayoutId id="2147484087" r:id="rId7"/>
    <p:sldLayoutId id="2147484088" r:id="rId8"/>
    <p:sldLayoutId id="2147484089" r:id="rId9"/>
    <p:sldLayoutId id="2147484090" r:id="rId10"/>
    <p:sldLayoutId id="2147484091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94C7A-B165-4B4F-A6B9-6B2DD1C2FD42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7D94DB-7735-4140-AFC2-DC270EBF804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69" r:id="rId1"/>
    <p:sldLayoutId id="2147484070" r:id="rId2"/>
    <p:sldLayoutId id="2147484071" r:id="rId3"/>
    <p:sldLayoutId id="2147484072" r:id="rId4"/>
    <p:sldLayoutId id="2147484073" r:id="rId5"/>
    <p:sldLayoutId id="2147484074" r:id="rId6"/>
    <p:sldLayoutId id="2147484075" r:id="rId7"/>
    <p:sldLayoutId id="2147484076" r:id="rId8"/>
    <p:sldLayoutId id="2147484077" r:id="rId9"/>
    <p:sldLayoutId id="2147484078" r:id="rId10"/>
    <p:sldLayoutId id="2147484079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DC710-A6CB-483A-8D9A-2964C2BD677C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7D5F01-0A37-4C10-87F0-5B80ACC1E31C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6DE457-E2BC-4D7D-9C8B-AE7C684C8E81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9153EA-FC7A-4CAB-AC8E-61EDB5C076D1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  <p:sldLayoutId id="2147484047" r:id="rId3"/>
    <p:sldLayoutId id="2147484048" r:id="rId4"/>
    <p:sldLayoutId id="2147484049" r:id="rId5"/>
    <p:sldLayoutId id="2147484050" r:id="rId6"/>
    <p:sldLayoutId id="2147484051" r:id="rId7"/>
    <p:sldLayoutId id="2147484052" r:id="rId8"/>
    <p:sldLayoutId id="2147484053" r:id="rId9"/>
    <p:sldLayoutId id="2147484054" r:id="rId10"/>
    <p:sldLayoutId id="2147484055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204636-D17A-4E2B-9B5B-1E84D3E14448}" type="datetime1">
              <a:rPr lang="ko-KR" altLang="en-US" smtClean="0"/>
              <a:pPr/>
              <a:t>2010-12-10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48C3D-7E58-4639-BAEE-F989F8FF8434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33" r:id="rId1"/>
    <p:sldLayoutId id="2147484034" r:id="rId2"/>
    <p:sldLayoutId id="2147484035" r:id="rId3"/>
    <p:sldLayoutId id="2147484036" r:id="rId4"/>
    <p:sldLayoutId id="2147484037" r:id="rId5"/>
    <p:sldLayoutId id="2147484038" r:id="rId6"/>
    <p:sldLayoutId id="2147484039" r:id="rId7"/>
    <p:sldLayoutId id="2147484040" r:id="rId8"/>
    <p:sldLayoutId id="2147484041" r:id="rId9"/>
    <p:sldLayoutId id="2147484042" r:id="rId10"/>
    <p:sldLayoutId id="2147484043" r:id="rId11"/>
  </p:sldLayoutIdLst>
  <p:hf hdr="0" ftr="0" dt="0"/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6.jpeg"/><Relationship Id="rId4" Type="http://schemas.openxmlformats.org/officeDocument/2006/relationships/image" Target="../media/image15.jpe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gif"/><Relationship Id="rId4" Type="http://schemas.openxmlformats.org/officeDocument/2006/relationships/image" Target="../media/image3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620688"/>
            <a:ext cx="9144000" cy="2664296"/>
          </a:xfrm>
        </p:spPr>
        <p:txBody>
          <a:bodyPr>
            <a:normAutofit fontScale="90000"/>
          </a:bodyPr>
          <a:lstStyle/>
          <a:p>
            <a:pPr algn="ctr"/>
            <a:r>
              <a:rPr lang="en-US" altLang="ko-KR" b="1" dirty="0" smtClean="0"/>
              <a:t>The Linkage of Chinese Stock Market to US and UK before and after the Subprime Mortgage Crisis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619672" y="4797152"/>
            <a:ext cx="5673080" cy="1464568"/>
          </a:xfrm>
        </p:spPr>
        <p:txBody>
          <a:bodyPr/>
          <a:lstStyle/>
          <a:p>
            <a:pPr algn="ctr"/>
            <a:r>
              <a:rPr lang="en-US" altLang="ko-KR" b="1" dirty="0" smtClean="0"/>
              <a:t>Young-Jae </a:t>
            </a:r>
            <a:r>
              <a:rPr lang="en-US" altLang="ko-KR" b="1" dirty="0" smtClean="0"/>
              <a:t>Kim and Li Ying</a:t>
            </a:r>
            <a:endParaRPr lang="en-US" altLang="ko-KR" b="1" dirty="0" smtClean="0"/>
          </a:p>
          <a:p>
            <a:pPr algn="ctr"/>
            <a:r>
              <a:rPr lang="en-US" altLang="ko-KR" b="1" dirty="0" smtClean="0"/>
              <a:t>(Pusan National University)</a:t>
            </a:r>
            <a:endParaRPr lang="ko-KR" alt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Basic Statistics for Key Variables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6" name="표 5"/>
          <p:cNvGraphicFramePr>
            <a:graphicFrameLocks noGrp="1"/>
          </p:cNvGraphicFramePr>
          <p:nvPr/>
        </p:nvGraphicFramePr>
        <p:xfrm>
          <a:off x="899592" y="1916832"/>
          <a:ext cx="7488833" cy="4673485"/>
        </p:xfrm>
        <a:graphic>
          <a:graphicData uri="http://schemas.openxmlformats.org/drawingml/2006/table">
            <a:tbl>
              <a:tblPr/>
              <a:tblGrid>
                <a:gridCol w="955516"/>
                <a:gridCol w="1102261"/>
                <a:gridCol w="1007627"/>
                <a:gridCol w="1066618"/>
                <a:gridCol w="1066618"/>
                <a:gridCol w="1254217"/>
                <a:gridCol w="1035976"/>
              </a:tblGrid>
              <a:tr h="330714">
                <a:tc gridSpan="7">
                  <a:txBody>
                    <a:bodyPr/>
                    <a:lstStyle/>
                    <a:p>
                      <a:pPr marL="0" marR="0" algn="l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                                              is a normally distributed</a:t>
                      </a:r>
                      <a:endParaRPr lang="ko-KR" altLang="en-US" sz="14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52251" marR="52251" marT="34834" marB="34834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Yt</a:t>
                      </a:r>
                    </a:p>
                  </a:txBody>
                  <a:tcPr marL="52251" marR="52251" marT="34834" marB="34834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Mean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Std,Dev.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Skewness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Kurtosis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JB statistic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P-value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14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A. </a:t>
                      </a:r>
                      <a:r>
                        <a:rPr lang="en-US" altLang="ko-K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Before </a:t>
                      </a:r>
                      <a:r>
                        <a:rPr lang="en-US" altLang="ko-K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crisis</a:t>
                      </a:r>
                      <a:endParaRPr lang="ko-KR" alt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52251" marR="52251" marT="34834" marB="34834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DLUSA</a:t>
                      </a:r>
                    </a:p>
                  </a:txBody>
                  <a:tcPr marL="52251" marR="52251" marT="34834" marB="34834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6.15e-05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0.010615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0.104969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5.350615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318.5083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0.000000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DLUK</a:t>
                      </a:r>
                    </a:p>
                  </a:txBody>
                  <a:tcPr marL="52251" marR="52251" marT="34834" marB="34834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4.52e-05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0.011531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-0.148691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6.762943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976.0003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0.000000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DLSH</a:t>
                      </a:r>
                    </a:p>
                  </a:txBody>
                  <a:tcPr marL="52251" marR="52251" marT="34834" marB="34834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0.000205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0.017212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-0.152913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7.224792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1229.059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0.000000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0714">
                <a:tc gridSpan="7"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B. </a:t>
                      </a:r>
                      <a:r>
                        <a:rPr kumimoji="0" lang="en-US" altLang="ko-KR" sz="1400" kern="12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After </a:t>
                      </a:r>
                      <a:r>
                        <a:rPr kumimoji="0" lang="en-US" altLang="ko-KR" sz="1400" kern="12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n-ea"/>
                          <a:cs typeface="+mn-cs"/>
                        </a:rPr>
                        <a:t>crisis</a:t>
                      </a:r>
                      <a:endParaRPr lang="ko-KR" alt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52251" marR="52251" marT="34834" marB="34834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45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DLUSA</a:t>
                      </a:r>
                    </a:p>
                  </a:txBody>
                  <a:tcPr marL="52251" marR="52251" marT="34834" marB="34834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-0.000368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0.025980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-0.431795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7.701759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303.7454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0.000000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DLUK</a:t>
                      </a:r>
                    </a:p>
                  </a:txBody>
                  <a:tcPr marL="52251" marR="52251" marT="34834" marB="34834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-9.36e-05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0.022370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-0.243936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7.584366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282.5058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0.000000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5490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b="1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DLSH</a:t>
                      </a:r>
                    </a:p>
                  </a:txBody>
                  <a:tcPr marL="52251" marR="52251" marT="34834" marB="34834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0.001065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0.022669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-0.062646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4.368923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25.11659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1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0.000004</a:t>
                      </a:r>
                    </a:p>
                  </a:txBody>
                  <a:tcPr marL="52251" marR="52251" marT="34834" marB="34834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1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 smtClean="0">
                <a:solidFill>
                  <a:schemeClr val="tx1"/>
                </a:solidFill>
              </a:rPr>
              <a:t>10</a:t>
            </a: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12" name="개체 11"/>
          <p:cNvGraphicFramePr>
            <a:graphicFrameLocks noChangeAspect="1"/>
          </p:cNvGraphicFramePr>
          <p:nvPr/>
        </p:nvGraphicFramePr>
        <p:xfrm>
          <a:off x="3131840" y="2060848"/>
          <a:ext cx="576064" cy="288032"/>
        </p:xfrm>
        <a:graphic>
          <a:graphicData uri="http://schemas.openxmlformats.org/presentationml/2006/ole">
            <p:oleObj spid="_x0000_s161794" name="Equation" r:id="rId4" imgW="406080" imgH="228600" progId="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Autocorrelation : Ljung-Box Q test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39552" y="1988840"/>
          <a:ext cx="7920879" cy="4760976"/>
        </p:xfrm>
        <a:graphic>
          <a:graphicData uri="http://schemas.openxmlformats.org/drawingml/2006/table">
            <a:tbl>
              <a:tblPr/>
              <a:tblGrid>
                <a:gridCol w="1723380"/>
                <a:gridCol w="2199515"/>
                <a:gridCol w="1961125"/>
                <a:gridCol w="2036859"/>
              </a:tblGrid>
              <a:tr h="740741">
                <a:tc gridSpan="4">
                  <a:txBody>
                    <a:bodyPr/>
                    <a:lstStyle/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            is not serially correlated</a:t>
                      </a:r>
                      <a:endParaRPr lang="ko-KR" altLang="en-US" sz="1400" dirty="0" smtClean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  <a:p>
                      <a:pPr marL="0" marR="0" algn="just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ko-KR" altLang="en-US" sz="1400" dirty="0" smtClean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    ⇔ </a:t>
                      </a:r>
                      <a:r>
                        <a:rPr lang="en-US" altLang="ko-KR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:</a:t>
                      </a:r>
                      <a:r>
                        <a:rPr lang="ko-KR" altLang="en-US" sz="14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 </a:t>
                      </a: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451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Test for Stock Returns Q(k)</a:t>
                      </a:r>
                      <a:endParaRPr lang="ko-KR" alt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7254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120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Q(4)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Q(19)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Q(36)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1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A. </a:t>
                      </a:r>
                      <a:r>
                        <a:rPr lang="en-US" altLang="ko-K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Before </a:t>
                      </a:r>
                      <a:r>
                        <a:rPr lang="en-US" altLang="ko-KR" sz="1400" baseline="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crisis</a:t>
                      </a:r>
                      <a:endParaRPr lang="ko-KR" alt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DLUSA</a:t>
                      </a:r>
                    </a:p>
                  </a:txBody>
                  <a:tcPr marL="68580" marR="68580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13.507(0.009)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42.476(0.002)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66.023(0.002)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DLUK</a:t>
                      </a:r>
                    </a:p>
                  </a:txBody>
                  <a:tcPr marL="68580" marR="68580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48.153(0.000)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85.623(0.000)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134.99(0.000)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DLSH</a:t>
                      </a:r>
                    </a:p>
                  </a:txBody>
                  <a:tcPr marL="68580" marR="68580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10.357(0.035)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27.929(0.085)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53.226(0.032)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74512">
                <a:tc gridSpan="4"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B. </a:t>
                      </a:r>
                      <a:r>
                        <a:rPr lang="en-US" altLang="ko-KR" sz="1400" dirty="0" smtClean="0">
                          <a:solidFill>
                            <a:schemeClr val="accent6">
                              <a:lumMod val="75000"/>
                            </a:schemeClr>
                          </a:solidFill>
                          <a:latin typeface="+mj-ea"/>
                          <a:ea typeface="+mj-ea"/>
                        </a:rPr>
                        <a:t>After crisis</a:t>
                      </a:r>
                      <a:endParaRPr lang="ko-KR" altLang="en-US" sz="1400" dirty="0">
                        <a:solidFill>
                          <a:schemeClr val="accent6">
                            <a:lumMod val="75000"/>
                          </a:schemeClr>
                        </a:solidFill>
                        <a:latin typeface="+mj-ea"/>
                        <a:ea typeface="+mj-ea"/>
                      </a:endParaRPr>
                    </a:p>
                  </a:txBody>
                  <a:tcPr marL="68580" marR="68580">
                    <a:lnL>
                      <a:noFill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33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DLUSA</a:t>
                      </a:r>
                    </a:p>
                  </a:txBody>
                  <a:tcPr marL="68580" marR="68580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18.516(0.001)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38.511(0.005)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59.455(0.008)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DLUK</a:t>
                      </a:r>
                    </a:p>
                  </a:txBody>
                  <a:tcPr marL="68580" marR="68580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23.143(0.000)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73.850(0.000)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92.186(0.000)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527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DLSH</a:t>
                      </a:r>
                    </a:p>
                  </a:txBody>
                  <a:tcPr marL="68580" marR="68580">
                    <a:lnL>
                      <a:noFill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1.0784(0.898)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15.579(0.685)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6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>
                          <a:solidFill>
                            <a:srgbClr val="000000"/>
                          </a:solidFill>
                          <a:latin typeface="+mj-ea"/>
                          <a:ea typeface="+mj-ea"/>
                        </a:rPr>
                        <a:t>37.864(0.384)</a:t>
                      </a:r>
                    </a:p>
                  </a:txBody>
                  <a:tcPr marL="68580" marR="68580">
                    <a:lnL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112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graphicFrame>
        <p:nvGraphicFramePr>
          <p:cNvPr id="16" name="개체 15"/>
          <p:cNvGraphicFramePr>
            <a:graphicFrameLocks noChangeAspect="1"/>
          </p:cNvGraphicFramePr>
          <p:nvPr/>
        </p:nvGraphicFramePr>
        <p:xfrm>
          <a:off x="827584" y="2060848"/>
          <a:ext cx="504056" cy="288032"/>
        </p:xfrm>
        <a:graphic>
          <a:graphicData uri="http://schemas.openxmlformats.org/presentationml/2006/ole">
            <p:oleObj spid="_x0000_s163849" name="Equation" r:id="rId4" imgW="419040" imgH="228600" progId="">
              <p:embed/>
            </p:oleObj>
          </a:graphicData>
        </a:graphic>
      </p:graphicFrame>
      <p:graphicFrame>
        <p:nvGraphicFramePr>
          <p:cNvPr id="19" name="개체 18"/>
          <p:cNvGraphicFramePr>
            <a:graphicFrameLocks noChangeAspect="1"/>
          </p:cNvGraphicFramePr>
          <p:nvPr/>
        </p:nvGraphicFramePr>
        <p:xfrm>
          <a:off x="1403648" y="2420888"/>
          <a:ext cx="1944216" cy="288032"/>
        </p:xfrm>
        <a:graphic>
          <a:graphicData uri="http://schemas.openxmlformats.org/presentationml/2006/ole">
            <p:oleObj spid="_x0000_s163852" name="Equation" r:id="rId5" imgW="1257120" imgH="228600" progId="">
              <p:embed/>
            </p:oleObj>
          </a:graphicData>
        </a:graphic>
      </p:graphicFrame>
      <p:sp>
        <p:nvSpPr>
          <p:cNvPr id="23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11/15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Conditional Correlation: Entire Period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1600" dirty="0" smtClean="0"/>
              <a:t>&lt;Figure 4-1&gt;</a:t>
            </a:r>
            <a:endParaRPr lang="ko-KR" altLang="en-US" sz="1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4867" name="_x74892096" descr="EMB000075a8492a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23528" y="2708920"/>
            <a:ext cx="2592288" cy="2808311"/>
          </a:xfrm>
          <a:prstGeom prst="rect">
            <a:avLst/>
          </a:prstGeom>
          <a:noFill/>
        </p:spPr>
      </p:pic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4869" name="_x74970544" descr="EMB000075a8492b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03848" y="2708920"/>
            <a:ext cx="2592000" cy="2808000"/>
          </a:xfrm>
          <a:prstGeom prst="rect">
            <a:avLst/>
          </a:prstGeom>
          <a:noFill/>
        </p:spPr>
      </p:pic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4871" name="_x75204112" descr="EMB000075a8492c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708920"/>
            <a:ext cx="2592000" cy="2808000"/>
          </a:xfrm>
          <a:prstGeom prst="rect">
            <a:avLst/>
          </a:prstGeom>
          <a:noFill/>
        </p:spPr>
      </p:pic>
      <p:sp>
        <p:nvSpPr>
          <p:cNvPr id="15" name="직사각형 14"/>
          <p:cNvSpPr/>
          <p:nvPr/>
        </p:nvSpPr>
        <p:spPr>
          <a:xfrm>
            <a:off x="251520" y="2492896"/>
            <a:ext cx="8712968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0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15/15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Conditional Correlation: Before crisis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1600" dirty="0" smtClean="0"/>
              <a:t>&lt;Figure 4-2&gt;</a:t>
            </a:r>
            <a:endParaRPr lang="ko-KR" altLang="en-US" sz="1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7937" name="_x75374960" descr="EMB000075a8492d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708920"/>
            <a:ext cx="2592000" cy="2808311"/>
          </a:xfrm>
          <a:prstGeom prst="rect">
            <a:avLst/>
          </a:prstGeom>
          <a:noFill/>
        </p:spPr>
      </p:pic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7939" name="_x74970544" descr="EMB000075a8492e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75856" y="2708920"/>
            <a:ext cx="2592000" cy="2808000"/>
          </a:xfrm>
          <a:prstGeom prst="rect">
            <a:avLst/>
          </a:prstGeom>
          <a:noFill/>
        </p:spPr>
      </p:pic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7941" name="_x74909912" descr="EMB000075a8492f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56176" y="2780928"/>
            <a:ext cx="2592000" cy="2808000"/>
          </a:xfrm>
          <a:prstGeom prst="rect">
            <a:avLst/>
          </a:prstGeom>
          <a:noFill/>
        </p:spPr>
      </p:pic>
      <p:sp>
        <p:nvSpPr>
          <p:cNvPr id="23" name="직사각형 22"/>
          <p:cNvSpPr/>
          <p:nvPr/>
        </p:nvSpPr>
        <p:spPr>
          <a:xfrm>
            <a:off x="251520" y="2492896"/>
            <a:ext cx="8712968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7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12/15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Conditional Correlation: After crisis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US" altLang="ko-KR" sz="1600" dirty="0" smtClean="0"/>
              <a:t>&lt;Figure 4-3&gt;</a:t>
            </a:r>
            <a:endParaRPr lang="ko-KR" altLang="en-US" sz="1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179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3848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486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487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4872" name="Rectangle 8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7938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7940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7942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6998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9985" name="_x75204112" descr="EMB000075a84930"/>
          <p:cNvPicPr>
            <a:picLocks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2852936"/>
            <a:ext cx="2592000" cy="2808312"/>
          </a:xfrm>
          <a:prstGeom prst="rect">
            <a:avLst/>
          </a:prstGeom>
          <a:noFill/>
        </p:spPr>
      </p:pic>
      <p:sp>
        <p:nvSpPr>
          <p:cNvPr id="169988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9987" name="_x75374960" descr="EMB000075a84931"/>
          <p:cNvPicPr>
            <a:picLocks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47864" y="2852936"/>
            <a:ext cx="2592000" cy="2808000"/>
          </a:xfrm>
          <a:prstGeom prst="rect">
            <a:avLst/>
          </a:prstGeom>
          <a:noFill/>
        </p:spPr>
      </p:pic>
      <p:sp>
        <p:nvSpPr>
          <p:cNvPr id="169990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69989" name="_x74892224" descr="EMB000075a84932"/>
          <p:cNvPicPr>
            <a:picLocks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228184" y="2852936"/>
            <a:ext cx="2592000" cy="2808000"/>
          </a:xfrm>
          <a:prstGeom prst="rect">
            <a:avLst/>
          </a:prstGeom>
          <a:noFill/>
        </p:spPr>
      </p:pic>
      <p:sp>
        <p:nvSpPr>
          <p:cNvPr id="24" name="직사각형 23"/>
          <p:cNvSpPr/>
          <p:nvPr/>
        </p:nvSpPr>
        <p:spPr>
          <a:xfrm>
            <a:off x="251520" y="2492896"/>
            <a:ext cx="8712968" cy="36004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8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13/15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5. Main Results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en-US" altLang="ko-KR" dirty="0" smtClean="0"/>
              <a:t>Correlations between China and US, between China and UK have increased after the crisis, which means the Chinese stock market becomes a part of the global market reflecting the rapidly rising Chinese economy.</a:t>
            </a:r>
            <a:endParaRPr lang="en-US" altLang="ko-KR" dirty="0" smtClean="0"/>
          </a:p>
        </p:txBody>
      </p:sp>
      <p:sp>
        <p:nvSpPr>
          <p:cNvPr id="7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14/15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Contents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Motivations and Backgrounds</a:t>
            </a:r>
          </a:p>
          <a:p>
            <a:pPr marL="624078" indent="-514350">
              <a:buFont typeface="+mj-lt"/>
              <a:buAutoNum type="arabicPeriod"/>
            </a:pPr>
            <a:endParaRPr lang="en-US" altLang="ko-KR" sz="1000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Purposes</a:t>
            </a:r>
          </a:p>
          <a:p>
            <a:pPr marL="624078" indent="-514350">
              <a:buFont typeface="+mj-lt"/>
              <a:buAutoNum type="arabicPeriod"/>
            </a:pPr>
            <a:endParaRPr lang="en-US" altLang="ko-KR" sz="1000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Differences</a:t>
            </a:r>
          </a:p>
          <a:p>
            <a:pPr marL="624078" indent="-514350">
              <a:buFont typeface="+mj-lt"/>
              <a:buAutoNum type="arabicPeriod"/>
            </a:pPr>
            <a:endParaRPr lang="en-US" altLang="ko-KR" sz="1000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Empirical Analysis</a:t>
            </a:r>
          </a:p>
          <a:p>
            <a:pPr marL="624078" indent="-514350">
              <a:buFont typeface="+mj-lt"/>
              <a:buAutoNum type="arabicPeriod"/>
            </a:pPr>
            <a:endParaRPr lang="en-US" altLang="ko-KR" sz="1000" dirty="0" smtClean="0"/>
          </a:p>
          <a:p>
            <a:pPr marL="624078" indent="-514350">
              <a:buFont typeface="+mj-lt"/>
              <a:buAutoNum type="arabicPeriod"/>
            </a:pPr>
            <a:r>
              <a:rPr lang="en-US" altLang="ko-KR" dirty="0" smtClean="0"/>
              <a:t>Main Results</a:t>
            </a:r>
            <a:endParaRPr lang="ko-KR" altLang="en-US" dirty="0"/>
          </a:p>
        </p:txBody>
      </p:sp>
      <p:sp>
        <p:nvSpPr>
          <p:cNvPr id="7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2/15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1. Motivations and Backgrounds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624078" indent="-514350"/>
            <a:r>
              <a:rPr lang="en-US" altLang="ko-KR" dirty="0" smtClean="0"/>
              <a:t>The rapid rising of Chinese economy after the 2008 global financial crisis</a:t>
            </a:r>
          </a:p>
          <a:p>
            <a:pPr marL="624078" indent="-514350">
              <a:buNone/>
            </a:pP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    : So-called G2 </a:t>
            </a:r>
          </a:p>
          <a:p>
            <a:pPr marL="624078" indent="-514350">
              <a:buNone/>
            </a:pPr>
            <a:endParaRPr lang="en-US" altLang="ko-KR" sz="1000" dirty="0" smtClean="0"/>
          </a:p>
          <a:p>
            <a:pPr marL="624078" indent="-514350"/>
            <a:r>
              <a:rPr lang="en-US" altLang="ko-KR" dirty="0" smtClean="0"/>
              <a:t>The global effects of subprime mortgage crisis in 2007</a:t>
            </a:r>
          </a:p>
          <a:p>
            <a:pPr marL="624078" indent="-514350"/>
            <a:endParaRPr lang="en-US" altLang="ko-KR" sz="1100" dirty="0" smtClean="0"/>
          </a:p>
          <a:p>
            <a:pPr marL="624078" indent="-514350"/>
            <a:r>
              <a:rPr lang="en-US" altLang="ko-KR" dirty="0" smtClean="0"/>
              <a:t>Possible integration of Chinese stock market to the global market</a:t>
            </a:r>
          </a:p>
          <a:p>
            <a:pPr marL="624078" indent="-514350"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: US and UK</a:t>
            </a:r>
          </a:p>
        </p:txBody>
      </p:sp>
      <p:sp>
        <p:nvSpPr>
          <p:cNvPr id="8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3/15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2. Purposes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24078" indent="-514350"/>
            <a:r>
              <a:rPr lang="en-US" altLang="ko-KR" dirty="0" smtClean="0"/>
              <a:t>To investigate the expected correlation of market volatility among the three stock markets</a:t>
            </a:r>
            <a:endParaRPr lang="en-US" altLang="ko-KR" sz="1000" dirty="0" smtClean="0"/>
          </a:p>
          <a:p>
            <a:pPr marL="624078" indent="-514350">
              <a:buNone/>
            </a:pPr>
            <a:r>
              <a:rPr lang="en-US" altLang="ko-KR" dirty="0" smtClean="0"/>
              <a:t>   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: US, UK and China</a:t>
            </a:r>
          </a:p>
          <a:p>
            <a:pPr marL="624078" indent="-514350"/>
            <a:endParaRPr lang="en-US" altLang="ko-KR" sz="1100" dirty="0" smtClean="0"/>
          </a:p>
          <a:p>
            <a:pPr marL="624078" indent="-514350"/>
            <a:r>
              <a:rPr lang="en-US" altLang="ko-KR" dirty="0" smtClean="0"/>
              <a:t>To show the possible shift in the correlation of market volatility before and after the 2007 Subprime mortgage crisis: Strengthened correlations</a:t>
            </a:r>
          </a:p>
        </p:txBody>
      </p:sp>
      <p:sp>
        <p:nvSpPr>
          <p:cNvPr id="7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4/15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3. Differences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/>
            <a:r>
              <a:rPr lang="en-US" altLang="ko-KR" dirty="0" smtClean="0"/>
              <a:t>Very few papers that consider the Chinese stock market in relation to the US and UK markets</a:t>
            </a:r>
          </a:p>
          <a:p>
            <a:pPr marL="624078" indent="-514350"/>
            <a:endParaRPr lang="en-US" altLang="ko-KR" sz="1000" dirty="0" smtClean="0"/>
          </a:p>
          <a:p>
            <a:pPr marL="624078" indent="-514350"/>
            <a:r>
              <a:rPr lang="en-US" altLang="ko-KR" dirty="0" smtClean="0"/>
              <a:t>Explicit incorporation of subprime mortgage crisis</a:t>
            </a:r>
          </a:p>
          <a:p>
            <a:pPr marL="624078" indent="-514350"/>
            <a:endParaRPr lang="en-US" altLang="ko-KR" sz="1000" dirty="0" smtClean="0"/>
          </a:p>
          <a:p>
            <a:pPr marL="624078" indent="-514350"/>
            <a:r>
              <a:rPr lang="en-US" altLang="ko-KR" dirty="0" smtClean="0"/>
              <a:t>Advanced econometric model</a:t>
            </a:r>
          </a:p>
          <a:p>
            <a:pPr marL="624078" indent="-514350"/>
            <a:endParaRPr lang="en-US" altLang="ko-KR" dirty="0" smtClean="0"/>
          </a:p>
        </p:txBody>
      </p:sp>
      <p:sp>
        <p:nvSpPr>
          <p:cNvPr id="7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5/15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4. Empirical Analysis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0" y="1988840"/>
            <a:ext cx="9144000" cy="4325112"/>
          </a:xfrm>
        </p:spPr>
        <p:txBody>
          <a:bodyPr>
            <a:normAutofit lnSpcReduction="10000"/>
          </a:bodyPr>
          <a:lstStyle/>
          <a:p>
            <a:pPr marL="624078" indent="-514350"/>
            <a:r>
              <a:rPr lang="en-US" altLang="ko-KR" dirty="0" smtClean="0"/>
              <a:t>Sample period 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Jan. 2, 2002 to Jan. 18 2010</a:t>
            </a:r>
          </a:p>
          <a:p>
            <a:pPr marL="624078" indent="-514350"/>
            <a:endParaRPr lang="en-US" altLang="ko-KR" sz="1000" dirty="0" smtClean="0"/>
          </a:p>
          <a:p>
            <a:pPr marL="624078" indent="-514350"/>
            <a:r>
              <a:rPr lang="en-US" altLang="ko-KR" dirty="0" smtClean="0"/>
              <a:t>Data 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S&amp;P 500 in US, FTSE in UK, Shanghai Composite Index in China from Datastream</a:t>
            </a:r>
          </a:p>
          <a:p>
            <a:pPr marL="624078" indent="-514350"/>
            <a:endParaRPr lang="en-US" altLang="ko-KR" sz="1100" dirty="0" smtClean="0"/>
          </a:p>
          <a:p>
            <a:pPr marL="624078" indent="-514350"/>
            <a:r>
              <a:rPr lang="en-US" altLang="ko-KR" dirty="0" smtClean="0"/>
              <a:t>Structural Change 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Sep. 2, 2008</a:t>
            </a:r>
          </a:p>
          <a:p>
            <a:pPr marL="624078" indent="-514350"/>
            <a:endParaRPr lang="en-US" altLang="ko-KR" sz="1100" dirty="0" smtClean="0"/>
          </a:p>
          <a:p>
            <a:pPr marL="624078" indent="-514350"/>
            <a:r>
              <a:rPr lang="en-US" altLang="ko-KR" dirty="0" smtClean="0"/>
              <a:t>Before crisis period 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Jan. 2 – Sep. 2, 2008</a:t>
            </a:r>
          </a:p>
          <a:p>
            <a:pPr marL="624078" indent="-514350"/>
            <a:endParaRPr lang="en-US" altLang="ko-KR" sz="1100" dirty="0" smtClean="0"/>
          </a:p>
          <a:p>
            <a:pPr marL="624078" indent="-514350"/>
            <a:r>
              <a:rPr lang="en-US" altLang="ko-KR" dirty="0" smtClean="0"/>
              <a:t>After crisis period : </a:t>
            </a: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Sep. 3, 2008 – Jan. 18, </a:t>
            </a:r>
          </a:p>
          <a:p>
            <a:pPr marL="624078" indent="-514350">
              <a:buNone/>
            </a:pP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                                    2010</a:t>
            </a:r>
          </a:p>
        </p:txBody>
      </p:sp>
      <p:sp>
        <p:nvSpPr>
          <p:cNvPr id="7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6/15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Chow Test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altLang="ko-KR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ko-KR" altLang="en-US" sz="1600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7/15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755576" y="2708920"/>
          <a:ext cx="7416823" cy="2736305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546859"/>
                <a:gridCol w="2896244"/>
                <a:gridCol w="2973720"/>
              </a:tblGrid>
              <a:tr h="68932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F-statistic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/>
                        <a:t>Prob.</a:t>
                      </a:r>
                      <a:endParaRPr lang="en-US" sz="2000" b="1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</a:tr>
              <a:tr h="682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US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4.703010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0.0028</a:t>
                      </a:r>
                      <a:endParaRPr lang="en-US" sz="200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</a:tr>
              <a:tr h="682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UK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27.03530</a:t>
                      </a:r>
                      <a:endParaRPr lang="en-US" sz="200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0.0000</a:t>
                      </a:r>
                      <a:endParaRPr lang="en-US" sz="200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</a:tr>
              <a:tr h="68232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China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3.695460</a:t>
                      </a:r>
                      <a:endParaRPr lang="en-US" sz="200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0.0011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j-ea"/>
                        <a:ea typeface="+mj-ea"/>
                      </a:endParaRPr>
                    </a:p>
                  </a:txBody>
                  <a:tcPr marL="64770" marR="64770" marT="17907" marB="17907" anchor="ctr" anchorCtr="1"/>
                </a:tc>
              </a:tr>
            </a:tbl>
          </a:graphicData>
        </a:graphic>
      </p:graphicFrame>
      <p:sp>
        <p:nvSpPr>
          <p:cNvPr id="373761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1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ko-KR" altLang="ko-K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Key Variables</a:t>
            </a:r>
            <a:endParaRPr lang="ko-KR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5" name="표 4"/>
          <p:cNvGraphicFramePr>
            <a:graphicFrameLocks noGrp="1"/>
          </p:cNvGraphicFramePr>
          <p:nvPr/>
        </p:nvGraphicFramePr>
        <p:xfrm>
          <a:off x="971600" y="2420888"/>
          <a:ext cx="7344816" cy="3240360"/>
        </p:xfrm>
        <a:graphic>
          <a:graphicData uri="http://schemas.openxmlformats.org/drawingml/2006/table">
            <a:tbl>
              <a:tblPr>
                <a:tableStyleId>{284E427A-3D55-4303-BF80-6455036E1DE7}</a:tableStyleId>
              </a:tblPr>
              <a:tblGrid>
                <a:gridCol w="1120112"/>
                <a:gridCol w="3112352"/>
                <a:gridCol w="3112352"/>
              </a:tblGrid>
              <a:tr h="68688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ko-KR" alt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Law Series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Return Series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US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smtClean="0"/>
                        <a:t>USA = S&amp;P500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DLUSA = </a:t>
                      </a:r>
                      <a:r>
                        <a:rPr lang="el-GR" sz="2000"/>
                        <a:t>Δ</a:t>
                      </a:r>
                      <a:r>
                        <a:rPr lang="en-US" sz="2000"/>
                        <a:t>ln(USA)</a:t>
                      </a:r>
                      <a:endParaRPr lang="en-US" sz="20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  <a:tr h="647348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UK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UK </a:t>
                      </a:r>
                      <a:r>
                        <a:rPr lang="en-US" sz="2000" dirty="0" smtClean="0"/>
                        <a:t>= FTSE100</a:t>
                      </a:r>
                      <a:endParaRPr lang="ko-KR" alt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/>
                        <a:t>DLUK=</a:t>
                      </a:r>
                      <a:r>
                        <a:rPr lang="el-GR" sz="2000"/>
                        <a:t>Δ</a:t>
                      </a:r>
                      <a:r>
                        <a:rPr lang="en-US" sz="2000"/>
                        <a:t>ln(UK)</a:t>
                      </a:r>
                      <a:endParaRPr lang="en-US" sz="200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  <a:tr h="125877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b="1" dirty="0" smtClean="0"/>
                        <a:t>China</a:t>
                      </a:r>
                      <a:endParaRPr lang="ko-KR" altLang="en-US" sz="2000" b="1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SH </a:t>
                      </a:r>
                      <a:r>
                        <a:rPr lang="en-US" sz="2000" dirty="0" smtClean="0"/>
                        <a:t>= </a:t>
                      </a:r>
                      <a:r>
                        <a:rPr lang="en-US" altLang="ko-KR" sz="2000" dirty="0" smtClean="0"/>
                        <a:t>Shanghai</a:t>
                      </a:r>
                      <a:endParaRPr lang="en-US" altLang="ko-KR" sz="2000" baseline="0" dirty="0" smtClean="0"/>
                    </a:p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altLang="ko-KR" sz="2000" dirty="0" smtClean="0"/>
                        <a:t>Composite Index</a:t>
                      </a:r>
                      <a:endParaRPr lang="ko-KR" altLang="en-US" sz="2000" dirty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2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/>
                        <a:t>DLSH =</a:t>
                      </a:r>
                      <a:r>
                        <a:rPr lang="el-GR" sz="2000" dirty="0"/>
                        <a:t>Δ</a:t>
                      </a:r>
                      <a:r>
                        <a:rPr lang="en-US" sz="2000" dirty="0"/>
                        <a:t>ln(SH)</a:t>
                      </a:r>
                      <a:endParaRPr lang="en-US" sz="200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64770" marR="64770" marT="17907" marB="17907" anchor="ctr"/>
                </a:tc>
              </a:tr>
            </a:tbl>
          </a:graphicData>
        </a:graphic>
      </p:graphicFrame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0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8/15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683568" y="908720"/>
            <a:ext cx="8229600" cy="648072"/>
          </a:xfrm>
        </p:spPr>
        <p:txBody>
          <a:bodyPr>
            <a:normAutofit/>
          </a:bodyPr>
          <a:lstStyle/>
          <a:p>
            <a:r>
              <a:rPr lang="en-US" altLang="ko-KR" dirty="0" smtClean="0">
                <a:solidFill>
                  <a:schemeClr val="bg1"/>
                </a:solidFill>
              </a:rPr>
              <a:t>  The Model</a:t>
            </a:r>
            <a:endParaRPr lang="ko-KR" altLang="en-US" dirty="0">
              <a:solidFill>
                <a:schemeClr val="bg1"/>
              </a:solidFill>
            </a:endParaRPr>
          </a:p>
        </p:txBody>
      </p:sp>
      <p:sp>
        <p:nvSpPr>
          <p:cNvPr id="4" name="내용 개체 틀 3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4325112"/>
          </a:xfrm>
        </p:spPr>
        <p:txBody>
          <a:bodyPr>
            <a:normAutofit/>
          </a:bodyPr>
          <a:lstStyle/>
          <a:p>
            <a:r>
              <a:rPr lang="en-US" altLang="ko-KR" dirty="0" smtClean="0"/>
              <a:t> </a:t>
            </a:r>
            <a:r>
              <a:rPr lang="en-US" altLang="ko-KR" sz="2800" dirty="0" smtClean="0"/>
              <a:t>Multivariate GARCH-Diagonal VECH Model </a:t>
            </a:r>
          </a:p>
          <a:p>
            <a:pPr>
              <a:buNone/>
            </a:pPr>
            <a:r>
              <a:rPr lang="en-US" altLang="ko-KR" sz="2800" dirty="0" smtClean="0"/>
              <a:t>    (by Engle and Kroner (1995))</a:t>
            </a:r>
            <a:endParaRPr lang="en-US" altLang="ko-KR" sz="600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sz="1700" dirty="0" smtClean="0"/>
              <a:t>  </a:t>
            </a:r>
            <a:r>
              <a:rPr lang="en-US" altLang="ko-KR" sz="1700" b="1" dirty="0" smtClean="0">
                <a:solidFill>
                  <a:schemeClr val="accent6">
                    <a:lumMod val="75000"/>
                  </a:schemeClr>
                </a:solidFill>
              </a:rPr>
              <a:t>Mean Equation</a:t>
            </a:r>
          </a:p>
          <a:p>
            <a:pPr>
              <a:buFont typeface="Wingdings" pitchFamily="2" charset="2"/>
              <a:buChar char="Ø"/>
            </a:pP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en-US" altLang="ko-KR" sz="600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sz="1700" b="1" dirty="0" smtClean="0">
                <a:solidFill>
                  <a:schemeClr val="accent6">
                    <a:lumMod val="75000"/>
                  </a:schemeClr>
                </a:solidFill>
              </a:rPr>
              <a:t>Variance Equation</a:t>
            </a:r>
          </a:p>
          <a:p>
            <a:pPr>
              <a:buFont typeface="Wingdings" pitchFamily="2" charset="2"/>
              <a:buChar char="Ø"/>
            </a:pP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endParaRPr lang="en-US" altLang="ko-KR" dirty="0" smtClean="0"/>
          </a:p>
          <a:p>
            <a:pPr>
              <a:buFont typeface="Wingdings" pitchFamily="2" charset="2"/>
              <a:buChar char="Ø"/>
            </a:pPr>
            <a:r>
              <a:rPr lang="en-US" altLang="ko-KR" sz="1600" b="1" dirty="0" smtClean="0">
                <a:solidFill>
                  <a:schemeClr val="accent6">
                    <a:lumMod val="75000"/>
                  </a:schemeClr>
                </a:solidFill>
              </a:rPr>
              <a:t>Covariance Equation</a:t>
            </a:r>
          </a:p>
          <a:p>
            <a:endParaRPr lang="ko-KR" altLang="en-US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sp>
        <p:nvSpPr>
          <p:cNvPr id="13517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5169" name="_x74829376" descr="DRW000075a8490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600" y="3068960"/>
            <a:ext cx="3600400" cy="648072"/>
          </a:xfrm>
          <a:prstGeom prst="rect">
            <a:avLst/>
          </a:prstGeom>
          <a:noFill/>
        </p:spPr>
      </p:pic>
      <p:sp>
        <p:nvSpPr>
          <p:cNvPr id="135172" name="Rectangle 4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5171" name="_x74747408" descr="DRW000075a8490a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1600" y="4077072"/>
            <a:ext cx="4392488" cy="1080120"/>
          </a:xfrm>
          <a:prstGeom prst="rect">
            <a:avLst/>
          </a:prstGeom>
          <a:noFill/>
        </p:spPr>
      </p:pic>
      <p:sp>
        <p:nvSpPr>
          <p:cNvPr id="135174" name="Rectangle 6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ko-KR" altLang="en-US"/>
          </a:p>
        </p:txBody>
      </p:sp>
      <p:pic>
        <p:nvPicPr>
          <p:cNvPr id="135173" name="_x74747408" descr="DRW000075a8491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971600" y="5517232"/>
            <a:ext cx="4392488" cy="1080120"/>
          </a:xfrm>
          <a:prstGeom prst="rect">
            <a:avLst/>
          </a:prstGeom>
          <a:noFill/>
        </p:spPr>
      </p:pic>
      <p:sp>
        <p:nvSpPr>
          <p:cNvPr id="15" name="슬라이드 번호 개체 틀 24"/>
          <p:cNvSpPr txBox="1">
            <a:spLocks/>
          </p:cNvSpPr>
          <p:nvPr/>
        </p:nvSpPr>
        <p:spPr>
          <a:xfrm>
            <a:off x="6876256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ko-KR" sz="1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9/15</a:t>
            </a:r>
            <a:endParaRPr kumimoji="0" lang="ko-KR" altLang="en-US" sz="12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도시">
  <a:themeElements>
    <a:clrScheme name="도시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테크닉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도시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6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5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4.xml><?xml version="1.0" encoding="utf-8"?>
<a:theme xmlns:a="http://schemas.openxmlformats.org/drawingml/2006/main" name="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5.xml><?xml version="1.0" encoding="utf-8"?>
<a:theme xmlns:a="http://schemas.openxmlformats.org/drawingml/2006/main" name="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6.xml><?xml version="1.0" encoding="utf-8"?>
<a:theme xmlns:a="http://schemas.openxmlformats.org/drawingml/2006/main" name="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7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4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3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2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1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10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9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8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7_디자인 사용자 지정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246</TotalTime>
  <Words>553</Words>
  <Application>Microsoft Office PowerPoint</Application>
  <PresentationFormat>화면 슬라이드 쇼(4:3)</PresentationFormat>
  <Paragraphs>195</Paragraphs>
  <Slides>15</Slides>
  <Notes>8</Notes>
  <HiddenSlides>0</HiddenSlides>
  <MMClips>0</MMClips>
  <ScaleCrop>false</ScaleCrop>
  <HeadingPairs>
    <vt:vector size="6" baseType="variant">
      <vt:variant>
        <vt:lpstr>테마</vt:lpstr>
      </vt:variant>
      <vt:variant>
        <vt:i4>16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15</vt:i4>
      </vt:variant>
    </vt:vector>
  </HeadingPairs>
  <TitlesOfParts>
    <vt:vector size="32" baseType="lpstr">
      <vt:lpstr>도시</vt:lpstr>
      <vt:lpstr>14_디자인 사용자 지정</vt:lpstr>
      <vt:lpstr>13_디자인 사용자 지정</vt:lpstr>
      <vt:lpstr>12_디자인 사용자 지정</vt:lpstr>
      <vt:lpstr>11_디자인 사용자 지정</vt:lpstr>
      <vt:lpstr>10_디자인 사용자 지정</vt:lpstr>
      <vt:lpstr>9_디자인 사용자 지정</vt:lpstr>
      <vt:lpstr>8_디자인 사용자 지정</vt:lpstr>
      <vt:lpstr>7_디자인 사용자 지정</vt:lpstr>
      <vt:lpstr>6_디자인 사용자 지정</vt:lpstr>
      <vt:lpstr>4_디자인 사용자 지정</vt:lpstr>
      <vt:lpstr>5_디자인 사용자 지정</vt:lpstr>
      <vt:lpstr>3_디자인 사용자 지정</vt:lpstr>
      <vt:lpstr>2_디자인 사용자 지정</vt:lpstr>
      <vt:lpstr>1_디자인 사용자 지정</vt:lpstr>
      <vt:lpstr>디자인 사용자 지정</vt:lpstr>
      <vt:lpstr>Equation</vt:lpstr>
      <vt:lpstr>The Linkage of Chinese Stock Market to US and UK before and after the Subprime Mortgage Crisis</vt:lpstr>
      <vt:lpstr>  Contents</vt:lpstr>
      <vt:lpstr>  1. Motivations and Backgrounds</vt:lpstr>
      <vt:lpstr>  2. Purposes</vt:lpstr>
      <vt:lpstr>  3. Differences</vt:lpstr>
      <vt:lpstr>  4. Empirical Analysis</vt:lpstr>
      <vt:lpstr>Chow Test</vt:lpstr>
      <vt:lpstr>  Key Variables</vt:lpstr>
      <vt:lpstr>  The Model</vt:lpstr>
      <vt:lpstr> Basic Statistics for Key Variables</vt:lpstr>
      <vt:lpstr>  Autocorrelation : Ljung-Box Q test</vt:lpstr>
      <vt:lpstr> Conditional Correlation: Entire Period</vt:lpstr>
      <vt:lpstr> Conditional Correlation: Before crisis</vt:lpstr>
      <vt:lpstr> Conditional Correlation: After crisis</vt:lpstr>
      <vt:lpstr>  5. Main Results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47</cp:revision>
  <dcterms:created xsi:type="dcterms:W3CDTF">2010-12-09T07:46:38Z</dcterms:created>
  <dcterms:modified xsi:type="dcterms:W3CDTF">2010-12-10T02:12:45Z</dcterms:modified>
</cp:coreProperties>
</file>